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1"/>
  </p:notesMasterIdLst>
  <p:sldIdLst>
    <p:sldId id="278" r:id="rId2"/>
    <p:sldId id="277" r:id="rId3"/>
    <p:sldId id="271" r:id="rId4"/>
    <p:sldId id="280" r:id="rId5"/>
    <p:sldId id="266" r:id="rId6"/>
    <p:sldId id="276" r:id="rId7"/>
    <p:sldId id="274" r:id="rId8"/>
    <p:sldId id="279" r:id="rId9"/>
    <p:sldId id="27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1790" autoAdjust="0"/>
  </p:normalViewPr>
  <p:slideViewPr>
    <p:cSldViewPr snapToGrid="0">
      <p:cViewPr varScale="1">
        <p:scale>
          <a:sx n="56" d="100"/>
          <a:sy n="56" d="100"/>
        </p:scale>
        <p:origin x="160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5AC174-BAB7-4C52-830F-C7AD51F942B1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0888A5-2495-471E-8954-4A6D90E57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809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https://unsplash.com/photos/body-of-water-at-the-foot-of-mountain-PaNxe-QJwhE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我和朋友們一起計劃攀登世界第一的高山，目標希望可以成功登頂，征服這座高山，並欣賞那裡的壯麗景色。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0888A5-2495-471E-8954-4A6D90E572B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7458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https://unsplash.com/photos/a-lightning-storm-is-seen-over-a-residential-area-KNbHdG4nt7w</a:t>
            </a:r>
          </a:p>
          <a:p>
            <a:endParaRPr lang="en-US" altLang="zh-TW" dirty="0"/>
          </a:p>
          <a:p>
            <a:r>
              <a:rPr lang="zh-TW" altLang="en-US" dirty="0"/>
              <a:t>然而出發前夕，突然得知天氣預報顯示可能有暴風雨來襲，於是我們必須決定是否要按計劃進行或者延後攀登計畫。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0888A5-2495-471E-8954-4A6D90E572B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7999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https://unsplash.com/photos/photo-of-assorted-cameras-and-bags-X62F1WQhuLI</a:t>
            </a:r>
          </a:p>
          <a:p>
            <a:endParaRPr lang="en-US" altLang="zh-TW" dirty="0"/>
          </a:p>
          <a:p>
            <a:r>
              <a:rPr lang="zh-TW" altLang="en-US" dirty="0"/>
              <a:t>經過討論後我們團隊決定冒險出發，於是朋友們快速準備好登山裝備，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0888A5-2495-471E-8954-4A6D90E572B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7121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https://unsplash.com/photos/a-group-of-people-walking-down-a-dirt-road-hXEG1l-FYkE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並攜帶了足夠的食物和水，儘量加快步伐，希望在惡劣天氣來臨前到達山頂。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0888A5-2495-471E-8954-4A6D90E572B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623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https://unsplash.com/photos/the-sun-is-setting-over-a-mountain-range-LbXGypDieNc</a:t>
            </a:r>
          </a:p>
          <a:p>
            <a:endParaRPr lang="zh-TW" altLang="en-US" dirty="0"/>
          </a:p>
          <a:p>
            <a:r>
              <a:rPr lang="zh-TW" altLang="en-US" dirty="0"/>
              <a:t>在艱苦的攀登中，雖然遇到了一點點風雨，不過最後還是成功登頂。站在山頂時欣賞到了難得的雲海景象，感到一切努力都是值得的。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0888A5-2495-471E-8954-4A6D90E572B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90845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https://unsplash.com/photos/group-picture-of-men-and-women-on-hill-at-daytime-cMG5qjpnsyg</a:t>
            </a:r>
          </a:p>
          <a:p>
            <a:endParaRPr lang="en-US" altLang="zh-TW" dirty="0"/>
          </a:p>
          <a:p>
            <a:r>
              <a:rPr lang="zh-TW" altLang="en-US" dirty="0"/>
              <a:t>就在我們準備拍照留念時，突然發現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0888A5-2495-471E-8954-4A6D90E572B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30046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https://unsplash.com/photos/female-doing-cliff-hanger-EqnEmYuKKb4</a:t>
            </a:r>
          </a:p>
          <a:p>
            <a:r>
              <a:rPr lang="zh-TW" altLang="en-US" dirty="0"/>
              <a:t>有一位登山者在山崖邊緣摔倒，陷入危險之中，於是立刻決定去幫助他。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0888A5-2495-471E-8954-4A6D90E572B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9148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https://unsplash.com/photos/boy-in-gray-hoodie-lying-on-gray-rock-during-daytime-Of90SqJAVsw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我們冒險接近那位登山者，用繩子將他拉回安全地帶。雖然行程受到影響，但這次救援使大家深刻的感受到團隊合作的力量。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0888A5-2495-471E-8954-4A6D90E572B3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8822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https://unsplash.com/photos/low-angle-photography-of-two-men-playing-beside-two-women-UmV2wr-Vbq8</a:t>
            </a:r>
          </a:p>
          <a:p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在安全返回的路上，回想起雖然經歷了風雨和意外，但也使大家的友情變得更加牢固。最終我們不僅完成了攀登，還收穫了珍貴的經歷和彼此的信任，也決定未來也要一起完成更多艱難的挑戰。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0888A5-2495-471E-8954-4A6D90E572B3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5236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53544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723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6535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2136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2753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484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108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0701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6722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9160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7044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A9FC7CD-5EC9-44B8-B917-0DBC7001337E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05D95ADB-FED5-4C22-A312-125F942342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9644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805B11-0D20-DD83-C55C-6ABAF3EB1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 descr="一張含有 橫向, 大自然, 雲, 戶外 的圖片&#10;&#10;自動產生的描述">
            <a:extLst>
              <a:ext uri="{FF2B5EF4-FFF2-40B4-BE49-F238E27FC236}">
                <a16:creationId xmlns:a16="http://schemas.microsoft.com/office/drawing/2014/main" id="{62F0AECC-A119-2EBC-F948-50619EC1DC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48A6BEC-C943-4063-A661-4D2DE2642CB5}"/>
              </a:ext>
            </a:extLst>
          </p:cNvPr>
          <p:cNvSpPr txBox="1"/>
          <p:nvPr/>
        </p:nvSpPr>
        <p:spPr>
          <a:xfrm>
            <a:off x="925699" y="291435"/>
            <a:ext cx="17423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1.</a:t>
            </a:r>
            <a:r>
              <a:rPr lang="zh-TW" altLang="en-US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3301834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CF41C-9D4F-6995-9807-D105DC2D0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 descr="一張含有 閃電, 天空, 雷, 雷暴雨 的圖片&#10;&#10;自動產生的描述">
            <a:extLst>
              <a:ext uri="{FF2B5EF4-FFF2-40B4-BE49-F238E27FC236}">
                <a16:creationId xmlns:a16="http://schemas.microsoft.com/office/drawing/2014/main" id="{234E3E86-3538-8E56-F932-545EC1E9BA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064"/>
            <a:ext cx="12192001" cy="6849936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B07C7BB-63EE-466A-9685-AD667B98B22A}"/>
              </a:ext>
            </a:extLst>
          </p:cNvPr>
          <p:cNvSpPr txBox="1"/>
          <p:nvPr/>
        </p:nvSpPr>
        <p:spPr>
          <a:xfrm>
            <a:off x="925699" y="291435"/>
            <a:ext cx="17423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2.</a:t>
            </a:r>
            <a:r>
              <a:rPr lang="zh-TW" altLang="en-US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356115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DE83B6-97F1-1AC9-5CD3-887A597A1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 descr="一張含有 齒輪, 盒, 配件, 相機 的圖片&#10;&#10;自動產生的描述">
            <a:extLst>
              <a:ext uri="{FF2B5EF4-FFF2-40B4-BE49-F238E27FC236}">
                <a16:creationId xmlns:a16="http://schemas.microsoft.com/office/drawing/2014/main" id="{A009CC9D-826E-F0D1-1FE1-0A0A687F12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BE9CBB6-FB6C-4226-9D4B-3A286D820720}"/>
              </a:ext>
            </a:extLst>
          </p:cNvPr>
          <p:cNvSpPr txBox="1"/>
          <p:nvPr/>
        </p:nvSpPr>
        <p:spPr>
          <a:xfrm>
            <a:off x="925699" y="291435"/>
            <a:ext cx="17423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3.</a:t>
            </a:r>
            <a:r>
              <a:rPr lang="zh-TW" altLang="en-US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3930061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BA7583-E40C-7F60-9A2E-89976F6B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 descr="一張含有 戶外, 服裝, 天空, 草 的圖片&#10;&#10;自動產生的描述">
            <a:extLst>
              <a:ext uri="{FF2B5EF4-FFF2-40B4-BE49-F238E27FC236}">
                <a16:creationId xmlns:a16="http://schemas.microsoft.com/office/drawing/2014/main" id="{A4F14D8B-2C52-E287-2E6C-88BE06A11F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64"/>
            <a:ext cx="12192000" cy="6869374"/>
          </a:xfrm>
        </p:spPr>
      </p:pic>
    </p:spTree>
    <p:extLst>
      <p:ext uri="{BB962C8B-B14F-4D97-AF65-F5344CB8AC3E}">
        <p14:creationId xmlns:p14="http://schemas.microsoft.com/office/powerpoint/2010/main" val="2578979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雲, 大自然, 戶外, 天空 的圖片&#10;&#10;自動產生的描述">
            <a:extLst>
              <a:ext uri="{FF2B5EF4-FFF2-40B4-BE49-F238E27FC236}">
                <a16:creationId xmlns:a16="http://schemas.microsoft.com/office/drawing/2014/main" id="{A1748E09-7A4D-6E15-CFA8-78B7EAFF46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3B7C458-0A49-4A6F-9438-16F4D888D8FB}"/>
              </a:ext>
            </a:extLst>
          </p:cNvPr>
          <p:cNvSpPr txBox="1"/>
          <p:nvPr/>
        </p:nvSpPr>
        <p:spPr>
          <a:xfrm>
            <a:off x="925699" y="291435"/>
            <a:ext cx="17423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4.</a:t>
            </a:r>
            <a:r>
              <a:rPr lang="zh-TW" altLang="en-US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762915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EAEF14-6247-71EF-7316-873AA4EB8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 descr="一張含有 服裝, 男人, 人員, 天空 的圖片&#10;&#10;自動產生的描述">
            <a:extLst>
              <a:ext uri="{FF2B5EF4-FFF2-40B4-BE49-F238E27FC236}">
                <a16:creationId xmlns:a16="http://schemas.microsoft.com/office/drawing/2014/main" id="{AC8CCA50-CD9C-EF79-3909-95A295E516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393" y="0"/>
            <a:ext cx="12226393" cy="6855908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F762EB1A-73F1-4D05-8213-C1353261DCEF}"/>
              </a:ext>
            </a:extLst>
          </p:cNvPr>
          <p:cNvSpPr txBox="1"/>
          <p:nvPr/>
        </p:nvSpPr>
        <p:spPr>
          <a:xfrm>
            <a:off x="925699" y="291435"/>
            <a:ext cx="17423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5.</a:t>
            </a:r>
            <a:r>
              <a:rPr lang="zh-TW" altLang="en-US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885828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8272CB-4790-9083-16CF-44C967B87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 descr="一張含有 冒險, 攀登, 攀岩, 戶外 的圖片&#10;&#10;自動產生的描述">
            <a:extLst>
              <a:ext uri="{FF2B5EF4-FFF2-40B4-BE49-F238E27FC236}">
                <a16:creationId xmlns:a16="http://schemas.microsoft.com/office/drawing/2014/main" id="{468F589F-2204-9A2A-5E1E-C2EF00E040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83"/>
            <a:ext cx="12192000" cy="6860783"/>
          </a:xfrm>
        </p:spPr>
      </p:pic>
    </p:spTree>
    <p:extLst>
      <p:ext uri="{BB962C8B-B14F-4D97-AF65-F5344CB8AC3E}">
        <p14:creationId xmlns:p14="http://schemas.microsoft.com/office/powerpoint/2010/main" val="1340266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8128C2-762E-9398-4D81-D52C518B1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 descr="一張含有 人員, 戶外, 服裝, 人的臉孔 的圖片&#10;&#10;自動產生的描述">
            <a:extLst>
              <a:ext uri="{FF2B5EF4-FFF2-40B4-BE49-F238E27FC236}">
                <a16:creationId xmlns:a16="http://schemas.microsoft.com/office/drawing/2014/main" id="{8AD3A285-36C6-73A8-E007-5CE629AFED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64"/>
            <a:ext cx="12192000" cy="6845470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E85BF7B-09CA-42F9-802D-428604BBC6C5}"/>
              </a:ext>
            </a:extLst>
          </p:cNvPr>
          <p:cNvSpPr txBox="1"/>
          <p:nvPr/>
        </p:nvSpPr>
        <p:spPr>
          <a:xfrm>
            <a:off x="925699" y="291435"/>
            <a:ext cx="17423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6.</a:t>
            </a:r>
            <a:r>
              <a:rPr lang="zh-TW" altLang="en-US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3673459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8E7EEE-6B42-3447-546F-D380D0034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 descr="一張含有 服裝, 人員, 天空, 戶外 的圖片&#10;&#10;自動產生的描述">
            <a:extLst>
              <a:ext uri="{FF2B5EF4-FFF2-40B4-BE49-F238E27FC236}">
                <a16:creationId xmlns:a16="http://schemas.microsoft.com/office/drawing/2014/main" id="{34543177-D061-77A5-0485-2CD9B1B99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9374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FDE181B7-1812-4E31-AD8A-3A7C4F82E9F8}"/>
              </a:ext>
            </a:extLst>
          </p:cNvPr>
          <p:cNvSpPr txBox="1"/>
          <p:nvPr/>
        </p:nvSpPr>
        <p:spPr>
          <a:xfrm>
            <a:off x="925699" y="291435"/>
            <a:ext cx="17423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7.</a:t>
            </a:r>
            <a:r>
              <a:rPr lang="zh-TW" altLang="en-US" sz="4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2584744113"/>
      </p:ext>
    </p:extLst>
  </p:cSld>
  <p:clrMapOvr>
    <a:masterClrMapping/>
  </p:clrMapOvr>
</p:sld>
</file>

<file path=ppt/theme/theme1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包裹</Template>
  <TotalTime>465</TotalTime>
  <Words>369</Words>
  <Application>Microsoft Office PowerPoint</Application>
  <PresentationFormat>寬螢幕</PresentationFormat>
  <Paragraphs>43</Paragraphs>
  <Slides>9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Arial</vt:lpstr>
      <vt:lpstr>Calibri</vt:lpstr>
      <vt:lpstr>Gill Sans MT</vt:lpstr>
      <vt:lpstr>Times New Roman</vt:lpstr>
      <vt:lpstr>包裹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魏紹軒</dc:creator>
  <cp:lastModifiedBy>魏紹軒</cp:lastModifiedBy>
  <cp:revision>24</cp:revision>
  <dcterms:created xsi:type="dcterms:W3CDTF">2024-09-21T08:15:54Z</dcterms:created>
  <dcterms:modified xsi:type="dcterms:W3CDTF">2024-10-19T11:04:58Z</dcterms:modified>
</cp:coreProperties>
</file>

<file path=docProps/thumbnail.jpeg>
</file>